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27900"/>
    <a:srgbClr val="09A711"/>
    <a:srgbClr val="00CC00"/>
    <a:srgbClr val="1A7A04"/>
    <a:srgbClr val="003300"/>
    <a:srgbClr val="65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4" autoAdjust="0"/>
    <p:restoredTop sz="81259" autoAdjust="0"/>
  </p:normalViewPr>
  <p:slideViewPr>
    <p:cSldViewPr snapToGrid="0" snapToObjects="1">
      <p:cViewPr>
        <p:scale>
          <a:sx n="89" d="100"/>
          <a:sy n="89" d="100"/>
        </p:scale>
        <p:origin x="2268" y="222"/>
      </p:cViewPr>
      <p:guideLst>
        <p:guide orient="horz" pos="2160"/>
        <p:guide orient="horz" pos="1686"/>
        <p:guide orient="horz" pos="3471"/>
        <p:guide pos="2880"/>
        <p:guide pos="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22"/>
    </p:cViewPr>
  </p:sorterViewPr>
  <p:notesViewPr>
    <p:cSldViewPr snapToGrid="0" snapToObjects="1">
      <p:cViewPr varScale="1">
        <p:scale>
          <a:sx n="67" d="100"/>
          <a:sy n="67" d="100"/>
        </p:scale>
        <p:origin x="3198" y="84"/>
      </p:cViewPr>
      <p:guideLst/>
    </p:cSldViewPr>
  </p:notesViewPr>
  <p:gridSpacing cx="76200" cy="76200"/>
</p:viewPr>
</file>

<file path=ppt/theme/theme1.xml><?xml version="1.0" encoding="utf-8"?>
<a:theme xmlns:a="http://schemas.openxmlformats.org/drawingml/2006/main" name="KP_NAT_SB_Workforce_Health_PowerPoint">
  <a:themeElements>
    <a:clrScheme name="Custom 13">
      <a:dk1>
        <a:srgbClr val="303030"/>
      </a:dk1>
      <a:lt1>
        <a:srgbClr val="FFFFFF"/>
      </a:lt1>
      <a:dk2>
        <a:srgbClr val="003C71"/>
      </a:dk2>
      <a:lt2>
        <a:srgbClr val="696158"/>
      </a:lt2>
      <a:accent1>
        <a:srgbClr val="008578"/>
      </a:accent1>
      <a:accent2>
        <a:srgbClr val="658D1B"/>
      </a:accent2>
      <a:accent3>
        <a:srgbClr val="7C2855"/>
      </a:accent3>
      <a:accent4>
        <a:srgbClr val="006BA6"/>
      </a:accent4>
      <a:accent5>
        <a:srgbClr val="EA7600"/>
      </a:accent5>
      <a:accent6>
        <a:srgbClr val="71C5E8"/>
      </a:accent6>
      <a:hlink>
        <a:srgbClr val="006BA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W 2016" id="{8FA3B4C5-A4D9-4AE7-A866-C777527FBE8D}" vid="{5C5878CB-EB51-45A9-9EFE-82754B550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KP_NAT_SB_Workforce_Health_PowerPoint</Template>
  <TotalTime>19</TotalTime>
  <Words>1907</Words>
  <Application>Microsoft Office PowerPoint</Application>
  <PresentationFormat>On-screen Show (4:3)</PresentationFormat>
  <Paragraphs>156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KP_NAT_SB_Workforce_Health_PowerPoint</vt:lpstr>
      <vt:lpstr>Microsoft Excel 97-2003 Worksheet</vt:lpstr>
      <vt:lpstr>PowerPoint Presentation</vt:lpstr>
      <vt:lpstr>Alarming trends in chronic conditions</vt:lpstr>
      <vt:lpstr>The cost impact on businesses</vt:lpstr>
      <vt:lpstr>Small business and workforce health</vt:lpstr>
      <vt:lpstr>Key components for success</vt:lpstr>
      <vt:lpstr>Businesses can benefit from our expertise</vt:lpstr>
      <vt:lpstr>No-cost tools and resources at kp.org/choosebetter </vt:lpstr>
      <vt:lpstr>kp.org: A hub for managing health </vt:lpstr>
      <vt:lpstr>Talking to small business customers about workforce health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E. Bruce</dc:creator>
  <cp:lastModifiedBy>David E. Bruce</cp:lastModifiedBy>
  <cp:revision>4</cp:revision>
  <cp:lastPrinted>2016-04-01T16:34:08Z</cp:lastPrinted>
  <dcterms:created xsi:type="dcterms:W3CDTF">2016-07-21T06:37:49Z</dcterms:created>
  <dcterms:modified xsi:type="dcterms:W3CDTF">2017-03-20T17:28:47Z</dcterms:modified>
</cp:coreProperties>
</file>